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0" Type="http://schemas.openxmlformats.org/officeDocument/2006/relationships/tableStyles" Target="tableStyles.xml"/><Relationship Id="rId6" Type="http://schemas.openxmlformats.org/officeDocument/2006/relationships/slide" Target="slides/slide4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notesMaster" Target="notesMasters/notesMaster1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 panose="020F0502020204030204"/>
      </a:defRPr>
    </a:lvl1pPr>
    <a:lvl2pPr indent="228600" latinLnBrk="0">
      <a:defRPr sz="1200">
        <a:latin typeface="+mj-lt"/>
        <a:ea typeface="+mj-ea"/>
        <a:cs typeface="+mj-cs"/>
        <a:sym typeface="Calibri" panose="020F0502020204030204"/>
      </a:defRPr>
    </a:lvl2pPr>
    <a:lvl3pPr indent="457200" latinLnBrk="0">
      <a:defRPr sz="1200">
        <a:latin typeface="+mj-lt"/>
        <a:ea typeface="+mj-ea"/>
        <a:cs typeface="+mj-cs"/>
        <a:sym typeface="Calibri" panose="020F0502020204030204"/>
      </a:defRPr>
    </a:lvl3pPr>
    <a:lvl4pPr indent="685800" latinLnBrk="0">
      <a:defRPr sz="1200">
        <a:latin typeface="+mj-lt"/>
        <a:ea typeface="+mj-ea"/>
        <a:cs typeface="+mj-cs"/>
        <a:sym typeface="Calibri" panose="020F0502020204030204"/>
      </a:defRPr>
    </a:lvl4pPr>
    <a:lvl5pPr indent="914400" latinLnBrk="0">
      <a:defRPr sz="1200">
        <a:latin typeface="+mj-lt"/>
        <a:ea typeface="+mj-ea"/>
        <a:cs typeface="+mj-cs"/>
        <a:sym typeface="Calibri" panose="020F0502020204030204"/>
      </a:defRPr>
    </a:lvl5pPr>
    <a:lvl6pPr indent="1143000" latinLnBrk="0">
      <a:defRPr sz="1200">
        <a:latin typeface="+mj-lt"/>
        <a:ea typeface="+mj-ea"/>
        <a:cs typeface="+mj-cs"/>
        <a:sym typeface="Calibri" panose="020F0502020204030204"/>
      </a:defRPr>
    </a:lvl6pPr>
    <a:lvl7pPr indent="1371600" latinLnBrk="0">
      <a:defRPr sz="1200">
        <a:latin typeface="+mj-lt"/>
        <a:ea typeface="+mj-ea"/>
        <a:cs typeface="+mj-cs"/>
        <a:sym typeface="Calibri" panose="020F0502020204030204"/>
      </a:defRPr>
    </a:lvl7pPr>
    <a:lvl8pPr indent="1600200" latinLnBrk="0">
      <a:defRPr sz="1200">
        <a:latin typeface="+mj-lt"/>
        <a:ea typeface="+mj-ea"/>
        <a:cs typeface="+mj-cs"/>
        <a:sym typeface="Calibri" panose="020F0502020204030204"/>
      </a:defRPr>
    </a:lvl8pPr>
    <a:lvl9pPr indent="1828800" latinLnBrk="0">
      <a:defRPr sz="1200">
        <a:latin typeface="+mj-lt"/>
        <a:ea typeface="+mj-ea"/>
        <a:cs typeface="+mj-cs"/>
        <a:sym typeface="Calibri" panose="020F050202020403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8839200" y="9260681"/>
            <a:ext cx="4267200" cy="54768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783590" marR="0" indent="-32639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–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–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»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35661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4023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61.png"/><Relationship Id="rId14" Type="http://schemas.openxmlformats.org/officeDocument/2006/relationships/image" Target="../media/image60.png"/><Relationship Id="rId13" Type="http://schemas.openxmlformats.org/officeDocument/2006/relationships/image" Target="../media/image59.png"/><Relationship Id="rId12" Type="http://schemas.openxmlformats.org/officeDocument/2006/relationships/image" Target="../media/image58.png"/><Relationship Id="rId11" Type="http://schemas.openxmlformats.org/officeDocument/2006/relationships/image" Target="../media/image57.png"/><Relationship Id="rId10" Type="http://schemas.openxmlformats.org/officeDocument/2006/relationships/image" Target="../media/image56.png"/><Relationship Id="rId1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62.GIF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63.GIF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14.png"/><Relationship Id="rId1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5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5.png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9.GIF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5.png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14.png"/><Relationship Id="rId1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14.png"/><Relationship Id="rId6" Type="http://schemas.openxmlformats.org/officeDocument/2006/relationships/image" Target="../media/image113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3" Type="http://schemas.openxmlformats.org/officeDocument/2006/relationships/image" Target="../media/image112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14.png"/><Relationship Id="rId6" Type="http://schemas.openxmlformats.org/officeDocument/2006/relationships/image" Target="../media/image116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3" Type="http://schemas.openxmlformats.org/officeDocument/2006/relationships/image" Target="../media/image115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7.png"/><Relationship Id="rId8" Type="http://schemas.openxmlformats.org/officeDocument/2006/relationships/image" Target="../media/image126.png"/><Relationship Id="rId7" Type="http://schemas.openxmlformats.org/officeDocument/2006/relationships/image" Target="../media/image125.png"/><Relationship Id="rId6" Type="http://schemas.openxmlformats.org/officeDocument/2006/relationships/image" Target="../media/image124.png"/><Relationship Id="rId5" Type="http://schemas.openxmlformats.org/officeDocument/2006/relationships/image" Target="../media/image117.png"/><Relationship Id="rId4" Type="http://schemas.openxmlformats.org/officeDocument/2006/relationships/image" Target="../media/image123.png"/><Relationship Id="rId35" Type="http://schemas.openxmlformats.org/officeDocument/2006/relationships/slideLayout" Target="../slideLayouts/slideLayout1.xml"/><Relationship Id="rId34" Type="http://schemas.openxmlformats.org/officeDocument/2006/relationships/image" Target="../media/image152.png"/><Relationship Id="rId33" Type="http://schemas.openxmlformats.org/officeDocument/2006/relationships/image" Target="../media/image151.png"/><Relationship Id="rId32" Type="http://schemas.openxmlformats.org/officeDocument/2006/relationships/image" Target="../media/image150.png"/><Relationship Id="rId31" Type="http://schemas.openxmlformats.org/officeDocument/2006/relationships/image" Target="../media/image149.png"/><Relationship Id="rId30" Type="http://schemas.openxmlformats.org/officeDocument/2006/relationships/image" Target="../media/image148.png"/><Relationship Id="rId3" Type="http://schemas.openxmlformats.org/officeDocument/2006/relationships/image" Target="../media/image122.png"/><Relationship Id="rId29" Type="http://schemas.openxmlformats.org/officeDocument/2006/relationships/image" Target="../media/image147.png"/><Relationship Id="rId28" Type="http://schemas.openxmlformats.org/officeDocument/2006/relationships/image" Target="../media/image146.png"/><Relationship Id="rId27" Type="http://schemas.openxmlformats.org/officeDocument/2006/relationships/image" Target="../media/image145.png"/><Relationship Id="rId26" Type="http://schemas.openxmlformats.org/officeDocument/2006/relationships/image" Target="../media/image144.png"/><Relationship Id="rId25" Type="http://schemas.openxmlformats.org/officeDocument/2006/relationships/image" Target="../media/image143.png"/><Relationship Id="rId24" Type="http://schemas.openxmlformats.org/officeDocument/2006/relationships/image" Target="../media/image142.png"/><Relationship Id="rId23" Type="http://schemas.openxmlformats.org/officeDocument/2006/relationships/image" Target="../media/image141.png"/><Relationship Id="rId22" Type="http://schemas.openxmlformats.org/officeDocument/2006/relationships/image" Target="../media/image140.png"/><Relationship Id="rId21" Type="http://schemas.openxmlformats.org/officeDocument/2006/relationships/image" Target="../media/image139.png"/><Relationship Id="rId20" Type="http://schemas.openxmlformats.org/officeDocument/2006/relationships/image" Target="../media/image138.png"/><Relationship Id="rId2" Type="http://schemas.openxmlformats.org/officeDocument/2006/relationships/image" Target="../media/image121.png"/><Relationship Id="rId19" Type="http://schemas.openxmlformats.org/officeDocument/2006/relationships/image" Target="../media/image137.png"/><Relationship Id="rId18" Type="http://schemas.openxmlformats.org/officeDocument/2006/relationships/image" Target="../media/image136.png"/><Relationship Id="rId17" Type="http://schemas.openxmlformats.org/officeDocument/2006/relationships/image" Target="../media/image135.png"/><Relationship Id="rId16" Type="http://schemas.openxmlformats.org/officeDocument/2006/relationships/image" Target="../media/image134.png"/><Relationship Id="rId15" Type="http://schemas.openxmlformats.org/officeDocument/2006/relationships/image" Target="../media/image133.png"/><Relationship Id="rId14" Type="http://schemas.openxmlformats.org/officeDocument/2006/relationships/image" Target="../media/image132.png"/><Relationship Id="rId13" Type="http://schemas.openxmlformats.org/officeDocument/2006/relationships/image" Target="../media/image131.png"/><Relationship Id="rId12" Type="http://schemas.openxmlformats.org/officeDocument/2006/relationships/image" Target="../media/image130.png"/><Relationship Id="rId11" Type="http://schemas.openxmlformats.org/officeDocument/2006/relationships/image" Target="../media/image129.png"/><Relationship Id="rId10" Type="http://schemas.openxmlformats.org/officeDocument/2006/relationships/image" Target="../media/image128.png"/><Relationship Id="rId1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59.png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3.png"/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70.png"/><Relationship Id="rId6" Type="http://schemas.openxmlformats.org/officeDocument/2006/relationships/image" Target="../media/image169.png"/><Relationship Id="rId5" Type="http://schemas.openxmlformats.org/officeDocument/2006/relationships/image" Target="../media/image168.jpeg"/><Relationship Id="rId4" Type="http://schemas.openxmlformats.org/officeDocument/2006/relationships/image" Target="../media/image167.jpeg"/><Relationship Id="rId3" Type="http://schemas.openxmlformats.org/officeDocument/2006/relationships/image" Target="../media/image166.jpeg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8.png"/><Relationship Id="rId8" Type="http://schemas.openxmlformats.org/officeDocument/2006/relationships/image" Target="../media/image177.png"/><Relationship Id="rId7" Type="http://schemas.openxmlformats.org/officeDocument/2006/relationships/image" Target="../media/image176.png"/><Relationship Id="rId6" Type="http://schemas.openxmlformats.org/officeDocument/2006/relationships/image" Target="../media/image175.jpeg"/><Relationship Id="rId5" Type="http://schemas.openxmlformats.org/officeDocument/2006/relationships/image" Target="../media/image174.jpeg"/><Relationship Id="rId4" Type="http://schemas.openxmlformats.org/officeDocument/2006/relationships/image" Target="../media/image173.jpeg"/><Relationship Id="rId3" Type="http://schemas.openxmlformats.org/officeDocument/2006/relationships/image" Target="../media/image172.jpeg"/><Relationship Id="rId2" Type="http://schemas.openxmlformats.org/officeDocument/2006/relationships/image" Target="../media/image171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64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2.jpeg"/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image" Target="../media/image179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6.jpeg"/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image" Target="../media/image183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8.jpeg"/><Relationship Id="rId3" Type="http://schemas.openxmlformats.org/officeDocument/2006/relationships/image" Target="../media/image187.png"/><Relationship Id="rId2" Type="http://schemas.openxmlformats.org/officeDocument/2006/relationships/image" Target="../media/image184.png"/><Relationship Id="rId1" Type="http://schemas.openxmlformats.org/officeDocument/2006/relationships/image" Target="../media/image18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8.jpeg"/><Relationship Id="rId3" Type="http://schemas.openxmlformats.org/officeDocument/2006/relationships/image" Target="../media/image187.png"/><Relationship Id="rId2" Type="http://schemas.openxmlformats.org/officeDocument/2006/relationships/image" Target="../media/image184.png"/><Relationship Id="rId1" Type="http://schemas.openxmlformats.org/officeDocument/2006/relationships/image" Target="../media/image183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6.png"/><Relationship Id="rId8" Type="http://schemas.openxmlformats.org/officeDocument/2006/relationships/image" Target="../media/image195.png"/><Relationship Id="rId7" Type="http://schemas.openxmlformats.org/officeDocument/2006/relationships/image" Target="../media/image194.png"/><Relationship Id="rId6" Type="http://schemas.openxmlformats.org/officeDocument/2006/relationships/image" Target="../media/image193.png"/><Relationship Id="rId5" Type="http://schemas.openxmlformats.org/officeDocument/2006/relationships/image" Target="../media/image192.jpeg"/><Relationship Id="rId4" Type="http://schemas.openxmlformats.org/officeDocument/2006/relationships/image" Target="../media/image191.png"/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98.png"/><Relationship Id="rId10" Type="http://schemas.openxmlformats.org/officeDocument/2006/relationships/image" Target="../media/image197.png"/><Relationship Id="rId1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9.png"/><Relationship Id="rId4" Type="http://schemas.openxmlformats.org/officeDocument/2006/relationships/image" Target="../media/image74.png"/><Relationship Id="rId3" Type="http://schemas.openxmlformats.org/officeDocument/2006/relationships/image" Target="../media/image200.jpeg"/><Relationship Id="rId2" Type="http://schemas.openxmlformats.org/officeDocument/2006/relationships/image" Target="../media/image191.png"/><Relationship Id="rId1" Type="http://schemas.openxmlformats.org/officeDocument/2006/relationships/image" Target="../media/image199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image" Target="../media/image201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8.jpeg"/><Relationship Id="rId2" Type="http://schemas.openxmlformats.org/officeDocument/2006/relationships/image" Target="../media/image207.png"/><Relationship Id="rId1" Type="http://schemas.openxmlformats.org/officeDocument/2006/relationships/image" Target="../media/image206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2.jpeg"/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image" Target="../media/image209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Relationship Id="rId3" Type="http://schemas.openxmlformats.org/officeDocument/2006/relationships/image" Target="../media/image215.jpeg"/><Relationship Id="rId2" Type="http://schemas.openxmlformats.org/officeDocument/2006/relationships/image" Target="../media/image214.png"/><Relationship Id="rId1" Type="http://schemas.openxmlformats.org/officeDocument/2006/relationships/image" Target="../media/image213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3.jpeg"/><Relationship Id="rId4" Type="http://schemas.openxmlformats.org/officeDocument/2006/relationships/image" Target="../media/image222.png"/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image" Target="../media/image219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image" Target="../media/image224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8.png"/><Relationship Id="rId3" Type="http://schemas.openxmlformats.org/officeDocument/2006/relationships/image" Target="../media/image227.png"/><Relationship Id="rId2" Type="http://schemas.openxmlformats.org/officeDocument/2006/relationships/image" Target="../media/image14.png"/><Relationship Id="rId1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2.png"/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image" Target="../media/image229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1.png"/><Relationship Id="rId8" Type="http://schemas.openxmlformats.org/officeDocument/2006/relationships/image" Target="../media/image240.png"/><Relationship Id="rId7" Type="http://schemas.openxmlformats.org/officeDocument/2006/relationships/image" Target="../media/image239.jpeg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3" Type="http://schemas.openxmlformats.org/officeDocument/2006/relationships/image" Target="../media/image235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19" Type="http://schemas.openxmlformats.org/officeDocument/2006/relationships/image" Target="../media/image251.png"/><Relationship Id="rId18" Type="http://schemas.openxmlformats.org/officeDocument/2006/relationships/image" Target="../media/image250.png"/><Relationship Id="rId17" Type="http://schemas.openxmlformats.org/officeDocument/2006/relationships/image" Target="../media/image249.png"/><Relationship Id="rId16" Type="http://schemas.openxmlformats.org/officeDocument/2006/relationships/image" Target="../media/image248.png"/><Relationship Id="rId15" Type="http://schemas.openxmlformats.org/officeDocument/2006/relationships/image" Target="../media/image247.png"/><Relationship Id="rId14" Type="http://schemas.openxmlformats.org/officeDocument/2006/relationships/image" Target="../media/image246.png"/><Relationship Id="rId13" Type="http://schemas.openxmlformats.org/officeDocument/2006/relationships/image" Target="../media/image245.png"/><Relationship Id="rId12" Type="http://schemas.openxmlformats.org/officeDocument/2006/relationships/image" Target="../media/image244.png"/><Relationship Id="rId11" Type="http://schemas.openxmlformats.org/officeDocument/2006/relationships/image" Target="../media/image243.png"/><Relationship Id="rId10" Type="http://schemas.openxmlformats.org/officeDocument/2006/relationships/image" Target="../media/image242.png"/><Relationship Id="rId1" Type="http://schemas.openxmlformats.org/officeDocument/2006/relationships/image" Target="../media/image233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8.png"/><Relationship Id="rId8" Type="http://schemas.openxmlformats.org/officeDocument/2006/relationships/image" Target="../media/image235.png"/><Relationship Id="rId7" Type="http://schemas.openxmlformats.org/officeDocument/2006/relationships/image" Target="../media/image258.png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264.png"/><Relationship Id="rId15" Type="http://schemas.openxmlformats.org/officeDocument/2006/relationships/image" Target="../media/image263.png"/><Relationship Id="rId14" Type="http://schemas.openxmlformats.org/officeDocument/2006/relationships/image" Target="../media/image262.png"/><Relationship Id="rId13" Type="http://schemas.openxmlformats.org/officeDocument/2006/relationships/image" Target="../media/image261.png"/><Relationship Id="rId12" Type="http://schemas.openxmlformats.org/officeDocument/2006/relationships/image" Target="../media/image260.png"/><Relationship Id="rId11" Type="http://schemas.openxmlformats.org/officeDocument/2006/relationships/image" Target="../media/image259.png"/><Relationship Id="rId10" Type="http://schemas.openxmlformats.org/officeDocument/2006/relationships/image" Target="../media/image237.png"/><Relationship Id="rId1" Type="http://schemas.openxmlformats.org/officeDocument/2006/relationships/image" Target="../media/image252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1.png"/><Relationship Id="rId8" Type="http://schemas.openxmlformats.org/officeDocument/2006/relationships/image" Target="../media/image270.png"/><Relationship Id="rId7" Type="http://schemas.openxmlformats.org/officeDocument/2006/relationships/image" Target="../media/image235.png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56.png"/><Relationship Id="rId3" Type="http://schemas.openxmlformats.org/officeDocument/2006/relationships/image" Target="../media/image267.png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280.png"/><Relationship Id="rId2" Type="http://schemas.openxmlformats.org/officeDocument/2006/relationships/image" Target="../media/image266.png"/><Relationship Id="rId19" Type="http://schemas.openxmlformats.org/officeDocument/2006/relationships/image" Target="../media/image279.png"/><Relationship Id="rId18" Type="http://schemas.openxmlformats.org/officeDocument/2006/relationships/image" Target="../media/image278.png"/><Relationship Id="rId17" Type="http://schemas.openxmlformats.org/officeDocument/2006/relationships/image" Target="../media/image277.png"/><Relationship Id="rId16" Type="http://schemas.openxmlformats.org/officeDocument/2006/relationships/image" Target="../media/image276.png"/><Relationship Id="rId15" Type="http://schemas.openxmlformats.org/officeDocument/2006/relationships/image" Target="../media/image275.png"/><Relationship Id="rId14" Type="http://schemas.openxmlformats.org/officeDocument/2006/relationships/image" Target="../media/image274.png"/><Relationship Id="rId13" Type="http://schemas.openxmlformats.org/officeDocument/2006/relationships/image" Target="../media/image273.png"/><Relationship Id="rId12" Type="http://schemas.openxmlformats.org/officeDocument/2006/relationships/image" Target="../media/image237.png"/><Relationship Id="rId11" Type="http://schemas.openxmlformats.org/officeDocument/2006/relationships/image" Target="../media/image272.png"/><Relationship Id="rId10" Type="http://schemas.openxmlformats.org/officeDocument/2006/relationships/image" Target="../media/image238.png"/><Relationship Id="rId1" Type="http://schemas.openxmlformats.org/officeDocument/2006/relationships/image" Target="../media/image265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82.png"/><Relationship Id="rId3" Type="http://schemas.openxmlformats.org/officeDocument/2006/relationships/image" Target="../media/image281.png"/><Relationship Id="rId2" Type="http://schemas.openxmlformats.org/officeDocument/2006/relationships/image" Target="../media/image253.png"/><Relationship Id="rId1" Type="http://schemas.openxmlformats.org/officeDocument/2006/relationships/image" Target="../media/image25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GIF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GIF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46.png"/><Relationship Id="rId13" Type="http://schemas.openxmlformats.org/officeDocument/2006/relationships/image" Target="../media/image45.png"/><Relationship Id="rId12" Type="http://schemas.openxmlformats.org/officeDocument/2006/relationships/image" Target="../media/image44.png"/><Relationship Id="rId11" Type="http://schemas.openxmlformats.org/officeDocument/2006/relationships/image" Target="../media/image43.png"/><Relationship Id="rId10" Type="http://schemas.openxmlformats.org/officeDocument/2006/relationships/image" Target="../media/image42.png"/><Relationship Id="rId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1175" y="3171825"/>
            <a:ext cx="14716125" cy="393382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025" y="2447925"/>
            <a:ext cx="13001625" cy="73437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1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1050"/>
            <a:ext cx="5876925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2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876300"/>
            <a:ext cx="3810000" cy="1104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3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50" y="3086100"/>
            <a:ext cx="3086100" cy="9620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4" name="Object 5" descr="Objec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0350" y="5553075"/>
            <a:ext cx="3086100" cy="9620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5" name="Object 6" descr="Object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350" y="8020050"/>
            <a:ext cx="3086100" cy="9620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6" name="Object 7" descr="Object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3775" y="5553075"/>
            <a:ext cx="4686300" cy="9620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7" name="Object 8" descr="Object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8914" y="4012067"/>
            <a:ext cx="3048001" cy="16192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8" name="Object 9" descr="Object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0991" y="6440811"/>
            <a:ext cx="3086101" cy="16002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9" name="Object 10" descr="Object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6225" y="4505325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0" name="Object 11" descr="Object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6225" y="69723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1" name="Object 12" descr="Object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77375" y="5076825"/>
            <a:ext cx="3495675" cy="19240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2" name="Object 13" descr="Object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6350" y="4505325"/>
            <a:ext cx="158115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3" name="Object 14" descr="Object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6350" y="7000875"/>
            <a:ext cx="158115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4" name="Object 15" descr="Object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72450" y="5889042"/>
            <a:ext cx="1323975" cy="2857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5" name="Object 16" descr="Object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25425" y="5841417"/>
            <a:ext cx="1323975" cy="28575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5425" y="3286125"/>
            <a:ext cx="1562100" cy="4572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8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75" y="3733800"/>
            <a:ext cx="762000" cy="762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9" name="Object 3" descr="Object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75" y="5267325"/>
            <a:ext cx="762000" cy="762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0" name="Object 4" descr="Object 4"/>
          <p:cNvPicPr/>
          <p:nvPr/>
        </p:nvPicPr>
        <p:blipFill>
          <a:blip r:embed="rId3"/>
          <a:stretch>
            <a:fillRect/>
          </a:stretch>
        </p:blipFill>
        <p:spPr>
          <a:xfrm>
            <a:off x="6343650" y="771525"/>
            <a:ext cx="11944350" cy="93916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1" name="Object 5" descr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1525"/>
            <a:ext cx="6343650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2" name="Object 6" descr="Object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75" y="971550"/>
            <a:ext cx="4572000" cy="8953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5425" y="3286125"/>
            <a:ext cx="1562100" cy="4572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5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75" y="3733800"/>
            <a:ext cx="762000" cy="762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6" name="Object 3" descr="Object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75" y="5267325"/>
            <a:ext cx="762000" cy="762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7" name="Object 4" descr="Object 4"/>
          <p:cNvPicPr/>
          <p:nvPr/>
        </p:nvPicPr>
        <p:blipFill>
          <a:blip r:embed="rId3"/>
          <a:stretch>
            <a:fillRect/>
          </a:stretch>
        </p:blipFill>
        <p:spPr>
          <a:xfrm>
            <a:off x="6153150" y="771525"/>
            <a:ext cx="12134850" cy="93916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8" name="Object 5" descr="Object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75" y="6800850"/>
            <a:ext cx="762000" cy="762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9" name="Object 6" descr="Objec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1525"/>
            <a:ext cx="6343650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0" name="Object 7" descr="Object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75" y="971550"/>
            <a:ext cx="4572000" cy="8953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0" y="4267200"/>
            <a:ext cx="11830050" cy="25717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3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3171825"/>
            <a:ext cx="14716125" cy="25717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4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810000"/>
            <a:ext cx="4572000" cy="13430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5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850" y="5962650"/>
            <a:ext cx="6981825" cy="56197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1525"/>
            <a:ext cx="6553200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8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971550"/>
            <a:ext cx="4572000" cy="895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9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2628900"/>
            <a:ext cx="13515975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1525"/>
            <a:ext cx="6553200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2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971550"/>
            <a:ext cx="4572000" cy="895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3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2628900"/>
            <a:ext cx="9591675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1525"/>
            <a:ext cx="6838950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971550"/>
            <a:ext cx="4953000" cy="895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2628900"/>
            <a:ext cx="1285875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1525"/>
            <a:ext cx="4029075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0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971550"/>
            <a:ext cx="2219325" cy="895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1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2628900"/>
            <a:ext cx="14287500" cy="4572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4625" y="4267200"/>
            <a:ext cx="12858750" cy="25717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4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3171825"/>
            <a:ext cx="14716125" cy="25717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5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75" y="3810000"/>
            <a:ext cx="3676650" cy="13430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6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962650"/>
            <a:ext cx="11287125" cy="56197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1525"/>
            <a:ext cx="9391650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9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971550"/>
            <a:ext cx="7162800" cy="895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0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2628900"/>
            <a:ext cx="123063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1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7575" y="7467600"/>
            <a:ext cx="2400300" cy="7143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2" name="Object 5" descr="Objec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2250" y="2828925"/>
            <a:ext cx="3095625" cy="7143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3" name="Object 6" descr="Object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5900" y="1085850"/>
            <a:ext cx="4371975" cy="6667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1525"/>
            <a:ext cx="5019675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971550"/>
            <a:ext cx="3048000" cy="895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2562225"/>
            <a:ext cx="9505950" cy="7086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5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0" y="2667000"/>
            <a:ext cx="962025" cy="7143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" name="Object 5" descr="Objec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525" y="27432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" name="Object 6" descr="Object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11050" y="1704975"/>
            <a:ext cx="4933950" cy="72485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" name="Object 7" descr="Object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87400" y="5048250"/>
            <a:ext cx="238125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1050"/>
            <a:ext cx="9153525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6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876300"/>
            <a:ext cx="6858000" cy="1104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7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2628900"/>
            <a:ext cx="14335125" cy="60007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8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5900" y="1085850"/>
            <a:ext cx="4371975" cy="6667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1050"/>
            <a:ext cx="4905375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1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876300"/>
            <a:ext cx="3048000" cy="1104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2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2628900"/>
            <a:ext cx="12144375" cy="70008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3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5900" y="1085850"/>
            <a:ext cx="4371975" cy="6667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1525"/>
            <a:ext cx="4829175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6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58" y="971550"/>
            <a:ext cx="2971801" cy="895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7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5" y="2524125"/>
            <a:ext cx="14087475" cy="60388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8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175" y="9096375"/>
            <a:ext cx="8639175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1550" y="9091231"/>
            <a:ext cx="8734425" cy="5810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1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2705100"/>
            <a:ext cx="16297275" cy="5562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2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525"/>
            <a:ext cx="4829175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3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58" y="971550"/>
            <a:ext cx="2971801" cy="8953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1550" y="9095230"/>
            <a:ext cx="8734425" cy="5810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6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525"/>
            <a:ext cx="4829175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7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58" y="971550"/>
            <a:ext cx="2971801" cy="895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8" name="Object 4" descr="Object 4"/>
          <p:cNvPicPr/>
          <p:nvPr/>
        </p:nvPicPr>
        <p:blipFill>
          <a:blip r:embed="rId4"/>
          <a:stretch>
            <a:fillRect/>
          </a:stretch>
        </p:blipFill>
        <p:spPr>
          <a:xfrm>
            <a:off x="2152650" y="2583019"/>
            <a:ext cx="13986663" cy="585613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1525"/>
            <a:ext cx="4962525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1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971550"/>
            <a:ext cx="3048000" cy="895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2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0" y="9092375"/>
            <a:ext cx="5067300" cy="5810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3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5" y="2428875"/>
            <a:ext cx="15259050" cy="610552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0350" y="9092375"/>
            <a:ext cx="5057775" cy="5810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6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525"/>
            <a:ext cx="4962525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7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971550"/>
            <a:ext cx="3048000" cy="895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8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825" y="2590800"/>
            <a:ext cx="15754350" cy="578167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4625" y="4267200"/>
            <a:ext cx="12858750" cy="25717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1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3171825"/>
            <a:ext cx="14716125" cy="25717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2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810000"/>
            <a:ext cx="4572000" cy="13430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3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5962650"/>
            <a:ext cx="7477125" cy="56197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1525"/>
            <a:ext cx="5572125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6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971550"/>
            <a:ext cx="3714750" cy="895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7" name="Object 4" descr="Objec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850" y="3924300"/>
            <a:ext cx="4905375" cy="3771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8" name="game-demo.mp4" descr="game-demo.mp4"/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27046" y="828636"/>
            <a:ext cx="5710850" cy="862972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3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vol="100000" numSld="1" showWhenStopped="1">
                <p:cTn id="7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8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模拟200ms延迟.mp4" descr="模拟200ms延迟.mp4"/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409006" y="2393593"/>
            <a:ext cx="9508838" cy="68463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1" name="Object 1" descr="Object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1525"/>
            <a:ext cx="5572125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2" name="Object 2" descr="Object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75" y="971550"/>
            <a:ext cx="3714750" cy="895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3" name="Object 4" descr="Object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75" y="4791075"/>
            <a:ext cx="5562600" cy="1524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4" name="Object 5" descr="Object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7575" y="9334500"/>
            <a:ext cx="2171700" cy="762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1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vol="100000" numSld="1" showWhenStopped="1">
                <p:cTn id="7" fill="hold" display="0">
                  <p:stCondLst>
                    <p:cond delay="indefinite"/>
                  </p:stCondLst>
                </p:cTn>
                <p:tgtEl>
                  <p:spTgt spid="19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1525"/>
            <a:ext cx="3400425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971550"/>
            <a:ext cx="1524000" cy="895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190750"/>
            <a:ext cx="3362325" cy="60864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7125" y="4867275"/>
            <a:ext cx="2133600" cy="7429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模拟位置冲突.mp4" descr="模拟位置冲突.mp4"/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418036" y="2355889"/>
            <a:ext cx="9525001" cy="6858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7" name="Object 1" descr="Object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1525"/>
            <a:ext cx="5572125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8" name="Object 2" descr="Object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75" y="971550"/>
            <a:ext cx="3714750" cy="895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9" name="Object 4" descr="Object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525" y="4791075"/>
            <a:ext cx="4762500" cy="1524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0" name="Object 5" descr="Object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7575" y="9334500"/>
            <a:ext cx="2171700" cy="762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4" fill="hold"/>
                                        <p:tgtEl>
                                          <p:spTgt spid="1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vol="100000" numSld="1" showWhenStopped="1">
                <p:cTn id="7" fill="hold" display="0">
                  <p:stCondLst>
                    <p:cond delay="indefinite"/>
                  </p:stCondLst>
                </p:cTn>
                <p:tgtEl>
                  <p:spTgt spid="19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1050"/>
            <a:ext cx="4876800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3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876300"/>
            <a:ext cx="3048000" cy="1104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4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2609850"/>
            <a:ext cx="7086600" cy="64008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750" y="4829175"/>
            <a:ext cx="6305550" cy="48768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7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675" y="4829175"/>
            <a:ext cx="10591800" cy="48768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8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0" y="6419850"/>
            <a:ext cx="5848350" cy="15430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9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8039100"/>
            <a:ext cx="4791075" cy="8191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0" name="Object 5" descr="Objec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81050"/>
            <a:ext cx="4876800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1" name="Object 6" descr="Object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75" y="876300"/>
            <a:ext cx="3048000" cy="1104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2" name="Object 7" descr="Object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1981200"/>
            <a:ext cx="5619750" cy="1905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3" name="Object 8" descr="Object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5276850"/>
            <a:ext cx="2238375" cy="10668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4" name="Object 9" descr="Object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750" y="4200525"/>
            <a:ext cx="1257300" cy="533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5" name="Object 10" descr="Object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54475" y="4200525"/>
            <a:ext cx="1143000" cy="533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6" name="Object 11" descr="Object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1450" y="5276850"/>
            <a:ext cx="2733675" cy="10668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7" name="Object 12" descr="Object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01825" y="6019800"/>
            <a:ext cx="2238375" cy="10668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8" name="Object 13" descr="Object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4600" y="6629400"/>
            <a:ext cx="1790700" cy="4286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9" name="Object 14" descr="Object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14600" y="8210550"/>
            <a:ext cx="1790700" cy="4286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0" name="Object 15" descr="Object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05675" y="6553200"/>
            <a:ext cx="1485900" cy="4286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1" name="Object 16" descr="Object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48550" y="7410450"/>
            <a:ext cx="1190625" cy="4286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2" name="Object 17" descr="Object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87100" y="7410450"/>
            <a:ext cx="1790700" cy="4286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3" name="Object 18" descr="Object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67300" y="8229600"/>
            <a:ext cx="1485900" cy="4286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4" name="Object 19" descr="Object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14600" y="7496175"/>
            <a:ext cx="590550" cy="4286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5" name="Object 20" descr="Object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67825" y="7410450"/>
            <a:ext cx="1190625" cy="4286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6" name="Object 21" descr="Object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306550" y="8267700"/>
            <a:ext cx="1790700" cy="4286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7" name="Object 22" descr="Object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06550" y="7410450"/>
            <a:ext cx="1790700" cy="4286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Object 23" descr="Object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459200" y="7439025"/>
            <a:ext cx="1190625" cy="4286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9" name="Object 24" descr="Object 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37748" y="7038054"/>
            <a:ext cx="219076" cy="3238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0" name="Object 25" descr="Object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39200" y="7334250"/>
            <a:ext cx="219075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1" name="Object 26" descr="Object 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658475" y="7334250"/>
            <a:ext cx="219075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2" name="Object 27" descr="Object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011150" y="7552887"/>
            <a:ext cx="1085850" cy="228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3" name="Object 28" descr="Object 2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079426" y="6814821"/>
            <a:ext cx="352426" cy="990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4" name="Object 29" descr="Object 2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91903" y="6831183"/>
            <a:ext cx="1095376" cy="17240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5" name="Object 30" descr="Object 3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400550" y="8324412"/>
            <a:ext cx="571500" cy="228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6" name="Object 31" descr="Object 3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789282" y="8101013"/>
            <a:ext cx="4371976" cy="8858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7" name="Object 32" descr="Object 3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277901" y="6771615"/>
            <a:ext cx="3743326" cy="10763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8" name="Object 33" descr="Object 3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570759" y="2900310"/>
            <a:ext cx="2400301" cy="21145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9" name="Object 34" descr="Object 3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107155" y="4129087"/>
            <a:ext cx="314326" cy="96202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1050"/>
            <a:ext cx="9563100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2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876300"/>
            <a:ext cx="7200900" cy="1104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3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2514600"/>
            <a:ext cx="79629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4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675" y="7905750"/>
            <a:ext cx="5295900" cy="19812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5" name="Object 5" descr="Objec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462" y="4063882"/>
            <a:ext cx="9458326" cy="50006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6" name="Object 6" descr="Object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3775" y="5076825"/>
            <a:ext cx="1581150" cy="762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7" name="Object 7" descr="Object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325" y="6219825"/>
            <a:ext cx="3409950" cy="762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1050"/>
            <a:ext cx="8382000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50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876300"/>
            <a:ext cx="6096000" cy="1104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51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2628900"/>
            <a:ext cx="4429125" cy="3429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52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0" y="6448425"/>
            <a:ext cx="11363325" cy="328612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1050"/>
            <a:ext cx="4743450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55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876300"/>
            <a:ext cx="3048000" cy="1104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56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075" y="2076450"/>
            <a:ext cx="5848350" cy="28289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57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5075" y="5553075"/>
            <a:ext cx="6572250" cy="37528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58" name="Object 5" descr="Objec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25" y="2876550"/>
            <a:ext cx="7781925" cy="56292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59" name="Object 6" descr="Object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7580" y="3727200"/>
            <a:ext cx="2714626" cy="14382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0" name="Object 7" descr="Object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925" y="6344515"/>
            <a:ext cx="3448051" cy="119062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1050"/>
            <a:ext cx="4743450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3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876300"/>
            <a:ext cx="3048000" cy="1104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4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2524125"/>
            <a:ext cx="6581775" cy="58007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5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575" y="1323975"/>
            <a:ext cx="5286375" cy="34480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6" name="Object 5" descr="Objec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0" y="3933825"/>
            <a:ext cx="4419600" cy="14954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7" name="Object 6" descr="Object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6838950"/>
            <a:ext cx="8220448" cy="27241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8" name="Object 7" descr="Object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8353" y="5848875"/>
            <a:ext cx="3209926" cy="8953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9" name="Object 8" descr="Object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3534" y="4492209"/>
            <a:ext cx="552451" cy="21621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0" name="Object 9" descr="Object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2350" y="5128747"/>
            <a:ext cx="1857375" cy="154305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1050"/>
            <a:ext cx="6648450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3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876300"/>
            <a:ext cx="4572000" cy="1104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4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4095750"/>
            <a:ext cx="4171950" cy="3429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5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850" y="2181225"/>
            <a:ext cx="8839200" cy="724852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1050"/>
            <a:ext cx="4400550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8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876300"/>
            <a:ext cx="2286000" cy="1104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9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848100"/>
            <a:ext cx="4086225" cy="4572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0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975" y="2362200"/>
            <a:ext cx="11115675" cy="64008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1050"/>
            <a:ext cx="4400550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3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876300"/>
            <a:ext cx="2286000" cy="1104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4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848100"/>
            <a:ext cx="4086225" cy="4572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5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125" y="647700"/>
            <a:ext cx="7534275" cy="89916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0" y="4267200"/>
            <a:ext cx="11830050" cy="25717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3171825"/>
            <a:ext cx="14716125" cy="25717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810000"/>
            <a:ext cx="4572000" cy="13430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775" y="5962650"/>
            <a:ext cx="8181975" cy="56197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1050"/>
            <a:ext cx="4400550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8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876300"/>
            <a:ext cx="2286000" cy="1104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9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848100"/>
            <a:ext cx="4086225" cy="4572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0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125" y="647700"/>
            <a:ext cx="7534275" cy="89916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1050"/>
            <a:ext cx="4029075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3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876300"/>
            <a:ext cx="2286000" cy="1104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4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4438650"/>
            <a:ext cx="4086225" cy="3657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5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" y="2886075"/>
            <a:ext cx="4362450" cy="1143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6" name="Object 5" descr="Objec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525" y="781050"/>
            <a:ext cx="11191875" cy="91916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7" name="Object 6" descr="Object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82800" y="1743075"/>
            <a:ext cx="781050" cy="609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8" name="Object 7" descr="Object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01700" y="3238500"/>
            <a:ext cx="2381250" cy="609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9" name="Object 8" descr="Object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06500" y="7543800"/>
            <a:ext cx="2381250" cy="609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0" name="Object 9" descr="Object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3300" y="1771650"/>
            <a:ext cx="6858000" cy="5810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1" name="Object 10" descr="Object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4800" y="3267075"/>
            <a:ext cx="5438775" cy="5810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2" name="Object 11" descr="Object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24875" y="7067550"/>
            <a:ext cx="5153025" cy="16954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" y="4438650"/>
            <a:ext cx="4086225" cy="36576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5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2886075"/>
            <a:ext cx="4362450" cy="1143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6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025" y="1762125"/>
            <a:ext cx="8801100" cy="75533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7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81050"/>
            <a:ext cx="4029075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8" name="Object 5" descr="Objec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75" y="876300"/>
            <a:ext cx="2286000" cy="11049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1050"/>
            <a:ext cx="4953000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1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876300"/>
            <a:ext cx="3048000" cy="1104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2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4438650"/>
            <a:ext cx="15487650" cy="4572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3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" y="2886075"/>
            <a:ext cx="9782175" cy="1143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4" name="Object 5" descr="Objec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0525" y="8058150"/>
            <a:ext cx="3981450" cy="952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1050"/>
            <a:ext cx="7477125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7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876300"/>
            <a:ext cx="5334000" cy="1104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8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2619375"/>
            <a:ext cx="15732324" cy="703897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1050"/>
            <a:ext cx="4848225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1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876300"/>
            <a:ext cx="3048000" cy="1104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2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4752975"/>
            <a:ext cx="3705225" cy="1657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3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225" y="2333625"/>
            <a:ext cx="13125450" cy="749617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1050"/>
            <a:ext cx="8201025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6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876300"/>
            <a:ext cx="6096000" cy="1104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7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990975"/>
            <a:ext cx="15382875" cy="58293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8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619375"/>
            <a:ext cx="13716000" cy="8286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9" name="Object 5" descr="Objec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6425" y="1981200"/>
            <a:ext cx="3943350" cy="5524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0" name="Object 6" descr="Object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5475" y="8848725"/>
            <a:ext cx="11410950" cy="58102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1050"/>
            <a:ext cx="4867275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3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876300"/>
            <a:ext cx="3048000" cy="1104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4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6267450"/>
            <a:ext cx="16811625" cy="29813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5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725" y="3771900"/>
            <a:ext cx="4048125" cy="11715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6" name="Object 5" descr="Objec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3775" y="2324100"/>
            <a:ext cx="4762500" cy="4762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8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0" y="6562725"/>
            <a:ext cx="7620000" cy="11144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9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425" y="3438525"/>
            <a:ext cx="6162675" cy="21526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0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6838950"/>
            <a:ext cx="3638550" cy="56197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4625" y="4267200"/>
            <a:ext cx="12858750" cy="25717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3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3171825"/>
            <a:ext cx="14716125" cy="25717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4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810000"/>
            <a:ext cx="4572000" cy="13430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5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725" y="5962650"/>
            <a:ext cx="8220075" cy="56197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1525"/>
            <a:ext cx="9239250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971550"/>
            <a:ext cx="7267575" cy="895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2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175" y="7810500"/>
            <a:ext cx="7105650" cy="1714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3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825" y="2924175"/>
            <a:ext cx="14982825" cy="421957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1525"/>
            <a:ext cx="5143500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8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971550"/>
            <a:ext cx="3048000" cy="895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9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2705100"/>
            <a:ext cx="7858125" cy="65722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50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925" y="4524375"/>
            <a:ext cx="1933575" cy="18859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1525"/>
            <a:ext cx="10086975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53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971550"/>
            <a:ext cx="7620000" cy="895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54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990850"/>
            <a:ext cx="2371725" cy="1143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55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675" y="2990850"/>
            <a:ext cx="1143000" cy="1143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56" name="Object 5" descr="Objec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4743450"/>
            <a:ext cx="2371725" cy="1143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57" name="Object 6" descr="Objec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675" y="4743450"/>
            <a:ext cx="1143000" cy="1143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58" name="Object 7" descr="Object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6496050"/>
            <a:ext cx="2371725" cy="1143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59" name="Object 8" descr="Object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675" y="6496050"/>
            <a:ext cx="1143000" cy="1143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0" name="Object 9" descr="Object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1450" y="1419225"/>
            <a:ext cx="5276850" cy="83058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1" name="Object 10" descr="Object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10925" y="7924800"/>
            <a:ext cx="3381375" cy="16002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2" name="Object 11" descr="Object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10925" y="6276975"/>
            <a:ext cx="3381375" cy="16002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3" name="Object 12" descr="Object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10925" y="2581275"/>
            <a:ext cx="3381375" cy="16002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4" name="Object 13" descr="Object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87575" y="3000375"/>
            <a:ext cx="1581150" cy="762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5" name="Object 14" descr="Object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54075" y="4219575"/>
            <a:ext cx="1581150" cy="3905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6" name="Object 15" descr="Object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87575" y="6696075"/>
            <a:ext cx="1581150" cy="762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7" name="Object 16" descr="Object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7575" y="8343900"/>
            <a:ext cx="1581150" cy="762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8" name="Object 17" descr="Object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0675" y="8448675"/>
            <a:ext cx="4781550" cy="1143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9" name="Object 18" descr="Object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01500" y="4667250"/>
            <a:ext cx="3219450" cy="762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0" name="Object 19" descr="Object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10275" y="3371850"/>
            <a:ext cx="1504950" cy="381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1" name="Object 20" descr="Object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10275" y="6877050"/>
            <a:ext cx="3181350" cy="3905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2" name="Object 21" descr="Object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10275" y="5124450"/>
            <a:ext cx="1581150" cy="381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3" name="Object 22" descr="Object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24025" y="3400425"/>
            <a:ext cx="885825" cy="3238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4" name="Object 23" descr="Object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14525" y="5153025"/>
            <a:ext cx="495300" cy="3238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5" name="Object 24" descr="Object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14525" y="6905625"/>
            <a:ext cx="495300" cy="3238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1525"/>
            <a:ext cx="9134475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8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971550"/>
            <a:ext cx="6858000" cy="895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9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619500"/>
            <a:ext cx="4657725" cy="43338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0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175" y="6162675"/>
            <a:ext cx="2476500" cy="14287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1" name="Object 5" descr="Objec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700" y="3924300"/>
            <a:ext cx="3981450" cy="1866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2" name="Object 6" descr="Object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3619500"/>
            <a:ext cx="1924050" cy="43338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3" name="Object 7" descr="Object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1325" y="3619500"/>
            <a:ext cx="6610350" cy="43338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4" name="Object 8" descr="Object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0800" y="8181975"/>
            <a:ext cx="2371725" cy="1143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5" name="Object 9" descr="Object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2800" y="8181975"/>
            <a:ext cx="2371725" cy="1143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6" name="Object 10" descr="Object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15875" y="8181975"/>
            <a:ext cx="2371725" cy="1143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7" name="Object 11" descr="Object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3553" y="4245657"/>
            <a:ext cx="2219326" cy="30956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8" name="Object 12" descr="Object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39650" y="971550"/>
            <a:ext cx="2924175" cy="14097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9" name="Object 13" descr="Object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20675" y="1104900"/>
            <a:ext cx="1771650" cy="1143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0" name="Object 14" descr="Object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68054" y="1657741"/>
            <a:ext cx="8324851" cy="17335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1" name="Object 15" descr="Object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982727" y="2532589"/>
            <a:ext cx="66676" cy="8667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2" name="Object 16" descr="Object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8200" y="2362805"/>
            <a:ext cx="3933826" cy="10287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1525"/>
            <a:ext cx="8315325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5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971550"/>
            <a:ext cx="6096000" cy="895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6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009900"/>
            <a:ext cx="4657725" cy="25908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7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700" y="3314700"/>
            <a:ext cx="3981450" cy="1866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8" name="Object 5" descr="Objec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3009900"/>
            <a:ext cx="1924050" cy="25908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9" name="Object 6" descr="Object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1325" y="3009900"/>
            <a:ext cx="6610350" cy="25908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0" name="Object 7" descr="Object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0800" y="5791200"/>
            <a:ext cx="2371725" cy="1143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1" name="Object 8" descr="Object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0" y="2514600"/>
            <a:ext cx="3467100" cy="3524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2" name="Object 9" descr="Object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9375" y="2514600"/>
            <a:ext cx="3781425" cy="3524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3" name="Object 10" descr="Object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2800" y="5791200"/>
            <a:ext cx="2371725" cy="1143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4" name="Object 11" descr="Object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8075" y="8705850"/>
            <a:ext cx="1771650" cy="1143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5" name="Object 12" descr="Object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15875" y="5791200"/>
            <a:ext cx="2371725" cy="1143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6" name="Object 13" descr="Object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01927" y="6772005"/>
            <a:ext cx="285751" cy="20669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7" name="Object 14" descr="Object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25530" y="6865562"/>
            <a:ext cx="4400551" cy="2438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8" name="Object 15" descr="Object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91025" y="7181850"/>
            <a:ext cx="3419475" cy="9810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9" name="Object 16" descr="Object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20350" y="7486650"/>
            <a:ext cx="3495675" cy="24479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0" name="Object 17" descr="Object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57590" y="3592348"/>
            <a:ext cx="2219326" cy="2286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1" name="Object 18" descr="Object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51031" y="3754273"/>
            <a:ext cx="2219326" cy="9620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2" name="Object 19" descr="Object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72625" y="4419600"/>
            <a:ext cx="771525" cy="762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3" name="Object 20" descr="Object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25050" y="990600"/>
            <a:ext cx="6981825" cy="952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1525"/>
            <a:ext cx="9134475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6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971550"/>
            <a:ext cx="6858000" cy="895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7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0" y="3381375"/>
            <a:ext cx="11610975" cy="52578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8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350" y="4638675"/>
            <a:ext cx="1933575" cy="18859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1525"/>
            <a:ext cx="5762625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6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971550"/>
            <a:ext cx="3810000" cy="895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7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75" y="5076825"/>
            <a:ext cx="3848100" cy="1524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8" name="Object 4" descr="Object 4"/>
          <p:cNvPicPr/>
          <p:nvPr/>
        </p:nvPicPr>
        <p:blipFill>
          <a:blip r:embed="rId4"/>
          <a:stretch>
            <a:fillRect/>
          </a:stretch>
        </p:blipFill>
        <p:spPr>
          <a:xfrm>
            <a:off x="6153150" y="771525"/>
            <a:ext cx="12134850" cy="93916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1525"/>
            <a:ext cx="5019675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1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971550"/>
            <a:ext cx="3048000" cy="895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2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2647950"/>
            <a:ext cx="10344150" cy="64008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3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0" y="6934200"/>
            <a:ext cx="4381500" cy="1143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1" descr="Object 1"/>
          <p:cNvPicPr/>
          <p:nvPr/>
        </p:nvPicPr>
        <p:blipFill>
          <a:blip r:embed="rId1"/>
          <a:stretch>
            <a:fillRect/>
          </a:stretch>
        </p:blipFill>
        <p:spPr>
          <a:xfrm>
            <a:off x="6343650" y="876300"/>
            <a:ext cx="11944350" cy="93916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6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525"/>
            <a:ext cx="6343650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7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971550"/>
            <a:ext cx="4572000" cy="895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8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425" y="3286125"/>
            <a:ext cx="1562100" cy="4572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9" name="Object 5" descr="Objec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475" y="3733800"/>
            <a:ext cx="762000" cy="762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Object 1" descr="Object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81050"/>
            <a:ext cx="5010150" cy="1295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2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876300"/>
            <a:ext cx="3048000" cy="1104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3" name="Object 3" descr="Objec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50" y="6267450"/>
            <a:ext cx="1476375" cy="4857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4" name="Object 4" descr="Object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25" y="6296025"/>
            <a:ext cx="981075" cy="4857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5" name="Object 5" descr="Objec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700" y="7219950"/>
            <a:ext cx="1581150" cy="3905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6" name="Object 6" descr="Object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2850" y="7219950"/>
            <a:ext cx="1581150" cy="3905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7" name="Object 7" descr="Object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6950" y="7219950"/>
            <a:ext cx="1581150" cy="3905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8" name="Object 8" descr="Object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49425" y="6296025"/>
            <a:ext cx="1476375" cy="4857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9" name="Object 9" descr="Object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6300" y="4352925"/>
            <a:ext cx="32385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0" name="Object 10" descr="Object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9925" y="4352925"/>
            <a:ext cx="32385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1" name="Object 11" descr="Object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4500" y="4352925"/>
            <a:ext cx="32385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2" name="Object 12" descr="Object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58700" y="4276725"/>
            <a:ext cx="428625" cy="762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3" name="Object 13" descr="Object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3100" y="3429000"/>
            <a:ext cx="2419350" cy="2419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4" name="Object 14" descr="Object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82700" y="3429000"/>
            <a:ext cx="2419350" cy="2419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5" name="Object 15" descr="Object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4475" y="3429000"/>
            <a:ext cx="1371600" cy="2419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6" name="Object 16" descr="Object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8100" y="3429000"/>
            <a:ext cx="1371600" cy="2419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7" name="Object 17" descr="Object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91725" y="3429000"/>
            <a:ext cx="1371600" cy="24193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8" name="Object 18" descr="Object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7800" y="8391525"/>
            <a:ext cx="7772400" cy="8572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/>
  <Paragraphs>0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3" baseType="lpstr">
      <vt:lpstr>Arial</vt:lpstr>
      <vt:lpstr>宋体</vt:lpstr>
      <vt:lpstr>Wingdings</vt:lpstr>
      <vt:lpstr>Calibri</vt:lpstr>
      <vt:lpstr>Calibri Light</vt:lpstr>
      <vt:lpstr>Arial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陈杨坤</cp:lastModifiedBy>
  <cp:revision>1</cp:revision>
  <dcterms:created xsi:type="dcterms:W3CDTF">2021-12-16T13:08:14Z</dcterms:created>
  <dcterms:modified xsi:type="dcterms:W3CDTF">2021-12-16T13:08:14Z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CFD4CAFC00194667B21D770A6CA1533F</vt:lpwstr>
  </property>
  <property fmtid="{D5CDD505-2E9C-101B-9397-08002B2CF9AE}" pid="3" name="KSOProductBuildVer">
    <vt:lpwstr>2052-11.1.0.11115</vt:lpwstr>
  </property>
</Properties>
</file>